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73" r:id="rId1"/>
  </p:sldMasterIdLst>
  <p:sldIdLst>
    <p:sldId id="260" r:id="rId2"/>
    <p:sldId id="259" r:id="rId3"/>
    <p:sldId id="262" r:id="rId4"/>
  </p:sldIdLst>
  <p:sldSz cx="9936163" cy="5616575"/>
  <p:notesSz cx="6858000" cy="9144000"/>
  <p:embeddedFontLst>
    <p:embeddedFont>
      <p:font typeface="メイリオ" panose="020B0604030504040204" pitchFamily="50" charset="-128"/>
      <p:regular r:id="rId5"/>
      <p:bold r:id="rId6"/>
      <p:italic r:id="rId7"/>
      <p:boldItalic r:id="rId8"/>
    </p:embeddedFont>
    <p:embeddedFont>
      <p:font typeface="游ゴシック" panose="020B0400000000000000" pitchFamily="50" charset="-128"/>
      <p:regular r:id="rId9"/>
      <p:bold r:id="rId1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9" userDrawn="1">
          <p15:clr>
            <a:srgbClr val="A4A3A4"/>
          </p15:clr>
        </p15:guide>
        <p15:guide id="2" pos="2993" userDrawn="1">
          <p15:clr>
            <a:srgbClr val="A4A3A4"/>
          </p15:clr>
        </p15:guide>
        <p15:guide id="3" pos="3266" userDrawn="1">
          <p15:clr>
            <a:srgbClr val="A4A3A4"/>
          </p15:clr>
        </p15:guide>
        <p15:guide id="4" pos="6191" userDrawn="1">
          <p15:clr>
            <a:srgbClr val="A4A3A4"/>
          </p15:clr>
        </p15:guide>
        <p15:guide id="5" pos="68" userDrawn="1">
          <p15:clr>
            <a:srgbClr val="A4A3A4"/>
          </p15:clr>
        </p15:guide>
        <p15:guide id="6" pos="3130" userDrawn="1">
          <p15:clr>
            <a:srgbClr val="A4A3A4"/>
          </p15:clr>
        </p15:guide>
        <p15:guide id="7" orient="horz" pos="68" userDrawn="1">
          <p15:clr>
            <a:srgbClr val="A4A3A4"/>
          </p15:clr>
        </p15:guide>
        <p15:guide id="8" orient="horz"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showGuides="1">
      <p:cViewPr varScale="1">
        <p:scale>
          <a:sx n="104" d="100"/>
          <a:sy n="104" d="100"/>
        </p:scale>
        <p:origin x="534" y="108"/>
      </p:cViewPr>
      <p:guideLst>
        <p:guide orient="horz" pos="1769"/>
        <p:guide pos="2993"/>
        <p:guide pos="3266"/>
        <p:guide pos="6191"/>
        <p:guide pos="68"/>
        <p:guide pos="3130"/>
        <p:guide orient="horz" pos="68"/>
        <p:guide orient="horz"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2146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713538"/>
      </p:ext>
    </p:extLst>
  </p:cSld>
  <p:clrMap bg1="lt1" tx1="dk1" bg2="lt2" tx2="dk2" accent1="accent1" accent2="accent2" accent3="accent3" accent4="accent4" accent5="accent5" accent6="accent6" hlink="hlink" folHlink="folHlink"/>
  <p:sldLayoutIdLst>
    <p:sldLayoutId id="2147484080" r:id="rId1"/>
  </p:sldLayoutIdLst>
  <p:txStyles>
    <p:titleStyle>
      <a:lvl1pPr algn="l" defTabSz="745236" rtl="0" eaLnBrk="1" latinLnBrk="0" hangingPunct="1">
        <a:lnSpc>
          <a:spcPct val="90000"/>
        </a:lnSpc>
        <a:spcBef>
          <a:spcPct val="0"/>
        </a:spcBef>
        <a:buNone/>
        <a:defRPr kumimoji="1" sz="3586" kern="1200">
          <a:solidFill>
            <a:schemeClr val="tx1"/>
          </a:solidFill>
          <a:latin typeface="+mj-lt"/>
          <a:ea typeface="+mj-ea"/>
          <a:cs typeface="+mj-cs"/>
        </a:defRPr>
      </a:lvl1pPr>
    </p:titleStyle>
    <p:bodyStyle>
      <a:lvl1pPr marL="186309" indent="-186309" algn="l" defTabSz="745236" rtl="0" eaLnBrk="1" latinLnBrk="0" hangingPunct="1">
        <a:lnSpc>
          <a:spcPct val="90000"/>
        </a:lnSpc>
        <a:spcBef>
          <a:spcPts val="815"/>
        </a:spcBef>
        <a:buFont typeface="Arial" panose="020B0604020202020204" pitchFamily="34" charset="0"/>
        <a:buChar char="•"/>
        <a:defRPr kumimoji="1" sz="2282" kern="1200">
          <a:solidFill>
            <a:schemeClr val="tx1"/>
          </a:solidFill>
          <a:latin typeface="+mn-lt"/>
          <a:ea typeface="+mn-ea"/>
          <a:cs typeface="+mn-cs"/>
        </a:defRPr>
      </a:lvl1pPr>
      <a:lvl2pPr marL="558927" indent="-186309" algn="l" defTabSz="745236" rtl="0" eaLnBrk="1" latinLnBrk="0" hangingPunct="1">
        <a:lnSpc>
          <a:spcPct val="90000"/>
        </a:lnSpc>
        <a:spcBef>
          <a:spcPts val="408"/>
        </a:spcBef>
        <a:buFont typeface="Arial" panose="020B0604020202020204" pitchFamily="34" charset="0"/>
        <a:buChar char="•"/>
        <a:defRPr kumimoji="1" sz="1956" kern="1200">
          <a:solidFill>
            <a:schemeClr val="tx1"/>
          </a:solidFill>
          <a:latin typeface="+mn-lt"/>
          <a:ea typeface="+mn-ea"/>
          <a:cs typeface="+mn-cs"/>
        </a:defRPr>
      </a:lvl2pPr>
      <a:lvl3pPr marL="931545" indent="-186309" algn="l" defTabSz="745236" rtl="0" eaLnBrk="1" latinLnBrk="0" hangingPunct="1">
        <a:lnSpc>
          <a:spcPct val="90000"/>
        </a:lnSpc>
        <a:spcBef>
          <a:spcPts val="408"/>
        </a:spcBef>
        <a:buFont typeface="Arial" panose="020B0604020202020204" pitchFamily="34" charset="0"/>
        <a:buChar char="•"/>
        <a:defRPr kumimoji="1" sz="1630" kern="1200">
          <a:solidFill>
            <a:schemeClr val="tx1"/>
          </a:solidFill>
          <a:latin typeface="+mn-lt"/>
          <a:ea typeface="+mn-ea"/>
          <a:cs typeface="+mn-cs"/>
        </a:defRPr>
      </a:lvl3pPr>
      <a:lvl4pPr marL="1304163"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4pPr>
      <a:lvl5pPr marL="1676781"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5pPr>
      <a:lvl6pPr marL="2049399"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6pPr>
      <a:lvl7pPr marL="2422017"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7pPr>
      <a:lvl8pPr marL="2794635"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8pPr>
      <a:lvl9pPr marL="3167253" indent="-186309" algn="l" defTabSz="745236" rtl="0" eaLnBrk="1" latinLnBrk="0" hangingPunct="1">
        <a:lnSpc>
          <a:spcPct val="90000"/>
        </a:lnSpc>
        <a:spcBef>
          <a:spcPts val="408"/>
        </a:spcBef>
        <a:buFont typeface="Arial" panose="020B0604020202020204" pitchFamily="34" charset="0"/>
        <a:buChar char="•"/>
        <a:defRPr kumimoji="1" sz="1467" kern="1200">
          <a:solidFill>
            <a:schemeClr val="tx1"/>
          </a:solidFill>
          <a:latin typeface="+mn-lt"/>
          <a:ea typeface="+mn-ea"/>
          <a:cs typeface="+mn-cs"/>
        </a:defRPr>
      </a:lvl9pPr>
    </p:bodyStyle>
    <p:otherStyle>
      <a:defPPr>
        <a:defRPr lang="ja-JP"/>
      </a:defPPr>
      <a:lvl1pPr marL="0" algn="l" defTabSz="745236" rtl="0" eaLnBrk="1" latinLnBrk="0" hangingPunct="1">
        <a:defRPr kumimoji="1" sz="1467" kern="1200">
          <a:solidFill>
            <a:schemeClr val="tx1"/>
          </a:solidFill>
          <a:latin typeface="+mn-lt"/>
          <a:ea typeface="+mn-ea"/>
          <a:cs typeface="+mn-cs"/>
        </a:defRPr>
      </a:lvl1pPr>
      <a:lvl2pPr marL="372618" algn="l" defTabSz="745236" rtl="0" eaLnBrk="1" latinLnBrk="0" hangingPunct="1">
        <a:defRPr kumimoji="1" sz="1467" kern="1200">
          <a:solidFill>
            <a:schemeClr val="tx1"/>
          </a:solidFill>
          <a:latin typeface="+mn-lt"/>
          <a:ea typeface="+mn-ea"/>
          <a:cs typeface="+mn-cs"/>
        </a:defRPr>
      </a:lvl2pPr>
      <a:lvl3pPr marL="745236" algn="l" defTabSz="745236" rtl="0" eaLnBrk="1" latinLnBrk="0" hangingPunct="1">
        <a:defRPr kumimoji="1" sz="1467" kern="1200">
          <a:solidFill>
            <a:schemeClr val="tx1"/>
          </a:solidFill>
          <a:latin typeface="+mn-lt"/>
          <a:ea typeface="+mn-ea"/>
          <a:cs typeface="+mn-cs"/>
        </a:defRPr>
      </a:lvl3pPr>
      <a:lvl4pPr marL="1117854" algn="l" defTabSz="745236" rtl="0" eaLnBrk="1" latinLnBrk="0" hangingPunct="1">
        <a:defRPr kumimoji="1" sz="1467" kern="1200">
          <a:solidFill>
            <a:schemeClr val="tx1"/>
          </a:solidFill>
          <a:latin typeface="+mn-lt"/>
          <a:ea typeface="+mn-ea"/>
          <a:cs typeface="+mn-cs"/>
        </a:defRPr>
      </a:lvl4pPr>
      <a:lvl5pPr marL="1490472" algn="l" defTabSz="745236" rtl="0" eaLnBrk="1" latinLnBrk="0" hangingPunct="1">
        <a:defRPr kumimoji="1" sz="1467" kern="1200">
          <a:solidFill>
            <a:schemeClr val="tx1"/>
          </a:solidFill>
          <a:latin typeface="+mn-lt"/>
          <a:ea typeface="+mn-ea"/>
          <a:cs typeface="+mn-cs"/>
        </a:defRPr>
      </a:lvl5pPr>
      <a:lvl6pPr marL="1863090" algn="l" defTabSz="745236" rtl="0" eaLnBrk="1" latinLnBrk="0" hangingPunct="1">
        <a:defRPr kumimoji="1" sz="1467" kern="1200">
          <a:solidFill>
            <a:schemeClr val="tx1"/>
          </a:solidFill>
          <a:latin typeface="+mn-lt"/>
          <a:ea typeface="+mn-ea"/>
          <a:cs typeface="+mn-cs"/>
        </a:defRPr>
      </a:lvl6pPr>
      <a:lvl7pPr marL="2235708" algn="l" defTabSz="745236" rtl="0" eaLnBrk="1" latinLnBrk="0" hangingPunct="1">
        <a:defRPr kumimoji="1" sz="1467" kern="1200">
          <a:solidFill>
            <a:schemeClr val="tx1"/>
          </a:solidFill>
          <a:latin typeface="+mn-lt"/>
          <a:ea typeface="+mn-ea"/>
          <a:cs typeface="+mn-cs"/>
        </a:defRPr>
      </a:lvl7pPr>
      <a:lvl8pPr marL="2608326" algn="l" defTabSz="745236" rtl="0" eaLnBrk="1" latinLnBrk="0" hangingPunct="1">
        <a:defRPr kumimoji="1" sz="1467" kern="1200">
          <a:solidFill>
            <a:schemeClr val="tx1"/>
          </a:solidFill>
          <a:latin typeface="+mn-lt"/>
          <a:ea typeface="+mn-ea"/>
          <a:cs typeface="+mn-cs"/>
        </a:defRPr>
      </a:lvl8pPr>
      <a:lvl9pPr marL="2980944" algn="l" defTabSz="745236" rtl="0" eaLnBrk="1" latinLnBrk="0" hangingPunct="1">
        <a:defRPr kumimoji="1" sz="1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note.com/shigezoo/n/n8e80e1d854fb"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3BCEBD-8F0A-4C55-9F24-13A11A6AD6D5}"/>
              </a:ext>
            </a:extLst>
          </p:cNvPr>
          <p:cNvPicPr>
            <a:picLocks noChangeAspect="1"/>
          </p:cNvPicPr>
          <p:nvPr/>
        </p:nvPicPr>
        <p:blipFill>
          <a:blip r:embed="rId2"/>
          <a:stretch>
            <a:fillRect/>
          </a:stretch>
        </p:blipFill>
        <p:spPr>
          <a:xfrm>
            <a:off x="10188022" y="-1"/>
            <a:ext cx="9933591" cy="5616575"/>
          </a:xfrm>
          <a:prstGeom prst="rect">
            <a:avLst/>
          </a:prstGeom>
        </p:spPr>
      </p:pic>
    </p:spTree>
    <p:extLst>
      <p:ext uri="{BB962C8B-B14F-4D97-AF65-F5344CB8AC3E}">
        <p14:creationId xmlns:p14="http://schemas.microsoft.com/office/powerpoint/2010/main" val="120073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グラフィックス 3">
            <a:extLst>
              <a:ext uri="{FF2B5EF4-FFF2-40B4-BE49-F238E27FC236}">
                <a16:creationId xmlns:a16="http://schemas.microsoft.com/office/drawing/2014/main" id="{A0EA32EC-DE99-4FDB-97AF-2ABAE467E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4775" y="-1"/>
            <a:ext cx="4770438" cy="1590055"/>
          </a:xfrm>
          <a:prstGeom prst="rect">
            <a:avLst/>
          </a:prstGeom>
        </p:spPr>
      </p:pic>
      <p:pic>
        <p:nvPicPr>
          <p:cNvPr id="5" name="グラフィックス 4">
            <a:extLst>
              <a:ext uri="{FF2B5EF4-FFF2-40B4-BE49-F238E27FC236}">
                <a16:creationId xmlns:a16="http://schemas.microsoft.com/office/drawing/2014/main" id="{E0939504-78BC-4F31-A1E0-45BE60FC0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4775" y="-1"/>
            <a:ext cx="4770437" cy="1335769"/>
          </a:xfrm>
          <a:prstGeom prst="rect">
            <a:avLst/>
          </a:prstGeom>
        </p:spPr>
      </p:pic>
      <p:sp>
        <p:nvSpPr>
          <p:cNvPr id="7" name="コンテンツ プレースホルダー 2">
            <a:extLst>
              <a:ext uri="{FF2B5EF4-FFF2-40B4-BE49-F238E27FC236}">
                <a16:creationId xmlns:a16="http://schemas.microsoft.com/office/drawing/2014/main" id="{D882E43F-3FFE-4C7B-931C-6F933EA0BC3A}"/>
              </a:ext>
            </a:extLst>
          </p:cNvPr>
          <p:cNvSpPr txBox="1">
            <a:spLocks/>
          </p:cNvSpPr>
          <p:nvPr/>
        </p:nvSpPr>
        <p:spPr>
          <a:xfrm>
            <a:off x="856769" y="1998914"/>
            <a:ext cx="3729753" cy="433453"/>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通常の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のデータ作成方法でデータの作成を願いします。</a:t>
            </a:r>
          </a:p>
        </p:txBody>
      </p:sp>
      <p:pic>
        <p:nvPicPr>
          <p:cNvPr id="8" name="グラフィックス 7">
            <a:extLst>
              <a:ext uri="{FF2B5EF4-FFF2-40B4-BE49-F238E27FC236}">
                <a16:creationId xmlns:a16="http://schemas.microsoft.com/office/drawing/2014/main" id="{B5237B48-D952-4D73-8450-BB173A85EF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4770438" cy="1590055"/>
          </a:xfrm>
          <a:prstGeom prst="rect">
            <a:avLst/>
          </a:prstGeom>
        </p:spPr>
      </p:pic>
      <p:pic>
        <p:nvPicPr>
          <p:cNvPr id="9" name="グラフィックス 8">
            <a:extLst>
              <a:ext uri="{FF2B5EF4-FFF2-40B4-BE49-F238E27FC236}">
                <a16:creationId xmlns:a16="http://schemas.microsoft.com/office/drawing/2014/main" id="{205747D3-E470-4840-9803-1D9BB1619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0" y="0"/>
            <a:ext cx="4770437" cy="1335769"/>
          </a:xfrm>
          <a:prstGeom prst="rect">
            <a:avLst/>
          </a:prstGeom>
        </p:spPr>
      </p:pic>
      <p:sp>
        <p:nvSpPr>
          <p:cNvPr id="10" name="コンテンツ プレースホルダー 2">
            <a:extLst>
              <a:ext uri="{FF2B5EF4-FFF2-40B4-BE49-F238E27FC236}">
                <a16:creationId xmlns:a16="http://schemas.microsoft.com/office/drawing/2014/main" id="{B96EB175-5207-4562-AB62-C4F648F62E38}"/>
              </a:ext>
            </a:extLst>
          </p:cNvPr>
          <p:cNvSpPr txBox="1">
            <a:spLocks/>
          </p:cNvSpPr>
          <p:nvPr/>
        </p:nvSpPr>
        <p:spPr>
          <a:xfrm>
            <a:off x="107950" y="1998915"/>
            <a:ext cx="898721"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①</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a:extLst>
              <a:ext uri="{FF2B5EF4-FFF2-40B4-BE49-F238E27FC236}">
                <a16:creationId xmlns:a16="http://schemas.microsoft.com/office/drawing/2014/main" id="{240735D5-043F-4152-8E6B-6D182EEC8D5A}"/>
              </a:ext>
            </a:extLst>
          </p:cNvPr>
          <p:cNvSpPr txBox="1">
            <a:spLocks/>
          </p:cNvSpPr>
          <p:nvPr/>
        </p:nvSpPr>
        <p:spPr>
          <a:xfrm>
            <a:off x="856769" y="2565540"/>
            <a:ext cx="3729753" cy="646315"/>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データが完成したら、スライド</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の右側にある水色のガイドラインをコピーし、印刷</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データの上に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ペーストすると仕上がりイメージを確認することが出来ます。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2">
            <a:extLst>
              <a:ext uri="{FF2B5EF4-FFF2-40B4-BE49-F238E27FC236}">
                <a16:creationId xmlns:a16="http://schemas.microsoft.com/office/drawing/2014/main" id="{2F48F9B7-D806-47E0-A050-AF8FC5BB9D43}"/>
              </a:ext>
            </a:extLst>
          </p:cNvPr>
          <p:cNvSpPr txBox="1">
            <a:spLocks/>
          </p:cNvSpPr>
          <p:nvPr/>
        </p:nvSpPr>
        <p:spPr>
          <a:xfrm>
            <a:off x="856769" y="3345029"/>
            <a:ext cx="3785706" cy="645124"/>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仕上がりイメージに問題がなければ</a:t>
            </a:r>
            <a:r>
              <a:rPr lang="ja-JP" altLang="en-US" sz="12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水色のガイドラインを削除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し、一度上書き保存してください。</a:t>
            </a:r>
          </a:p>
          <a:p>
            <a:pPr marL="0" indent="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その後、右記の方法で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形式として保存してください。</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コンテンツ プレースホルダー 2">
            <a:extLst>
              <a:ext uri="{FF2B5EF4-FFF2-40B4-BE49-F238E27FC236}">
                <a16:creationId xmlns:a16="http://schemas.microsoft.com/office/drawing/2014/main" id="{45A5F6D4-1A5E-493B-9A5A-F72EFE61A034}"/>
              </a:ext>
            </a:extLst>
          </p:cNvPr>
          <p:cNvSpPr txBox="1">
            <a:spLocks/>
          </p:cNvSpPr>
          <p:nvPr/>
        </p:nvSpPr>
        <p:spPr>
          <a:xfrm>
            <a:off x="107950" y="2560820"/>
            <a:ext cx="898721"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②</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コンテンツ プレースホルダー 2">
            <a:extLst>
              <a:ext uri="{FF2B5EF4-FFF2-40B4-BE49-F238E27FC236}">
                <a16:creationId xmlns:a16="http://schemas.microsoft.com/office/drawing/2014/main" id="{AB6D8972-A73B-4A4F-9D1C-4A4CD44F5EDB}"/>
              </a:ext>
            </a:extLst>
          </p:cNvPr>
          <p:cNvSpPr txBox="1">
            <a:spLocks/>
          </p:cNvSpPr>
          <p:nvPr/>
        </p:nvSpPr>
        <p:spPr>
          <a:xfrm>
            <a:off x="107950" y="3324281"/>
            <a:ext cx="898721" cy="327877"/>
          </a:xfrm>
          <a:prstGeom prst="rect">
            <a:avLst/>
          </a:prstGeom>
        </p:spPr>
        <p:txBody>
          <a:bodyPr>
            <a:no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③</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2389A013-0741-4FD3-9354-BAC8AF05F526}"/>
              </a:ext>
            </a:extLst>
          </p:cNvPr>
          <p:cNvSpPr txBox="1">
            <a:spLocks/>
          </p:cNvSpPr>
          <p:nvPr/>
        </p:nvSpPr>
        <p:spPr>
          <a:xfrm>
            <a:off x="813099" y="500059"/>
            <a:ext cx="3452955"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スライド１に印刷データを作成してください。</a:t>
            </a:r>
          </a:p>
        </p:txBody>
      </p:sp>
      <p:sp>
        <p:nvSpPr>
          <p:cNvPr id="19" name="タイトル 1">
            <a:extLst>
              <a:ext uri="{FF2B5EF4-FFF2-40B4-BE49-F238E27FC236}">
                <a16:creationId xmlns:a16="http://schemas.microsoft.com/office/drawing/2014/main" id="{89D87D3D-AAC4-4975-9FD7-F8A5C21A5FDC}"/>
              </a:ext>
            </a:extLst>
          </p:cNvPr>
          <p:cNvSpPr txBox="1">
            <a:spLocks/>
          </p:cNvSpPr>
          <p:nvPr/>
        </p:nvSpPr>
        <p:spPr>
          <a:xfrm>
            <a:off x="5717981" y="500059"/>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入稿データは</a:t>
            </a: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PDF</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形式で保存してください。</a:t>
            </a:r>
          </a:p>
        </p:txBody>
      </p:sp>
      <p:sp>
        <p:nvSpPr>
          <p:cNvPr id="20" name="コンテンツ プレースホルダー 2">
            <a:extLst>
              <a:ext uri="{FF2B5EF4-FFF2-40B4-BE49-F238E27FC236}">
                <a16:creationId xmlns:a16="http://schemas.microsoft.com/office/drawing/2014/main" id="{B743E109-5E07-42DA-A718-EB0FE4684220}"/>
              </a:ext>
            </a:extLst>
          </p:cNvPr>
          <p:cNvSpPr txBox="1">
            <a:spLocks/>
          </p:cNvSpPr>
          <p:nvPr/>
        </p:nvSpPr>
        <p:spPr>
          <a:xfrm>
            <a:off x="5682860" y="2374834"/>
            <a:ext cx="3729753" cy="1582503"/>
          </a:xfrm>
          <a:prstGeom prst="rect">
            <a:avLst/>
          </a:prstGeom>
        </p:spPr>
        <p:txBody>
          <a:bodyPr>
            <a:normAutofit/>
          </a:bodyPr>
          <a:lstStyle>
            <a:lvl1pPr marL="80993" indent="-80993" algn="l" defTabSz="323972" rtl="0" eaLnBrk="1" latinLnBrk="0" hangingPunct="1">
              <a:lnSpc>
                <a:spcPct val="90000"/>
              </a:lnSpc>
              <a:spcBef>
                <a:spcPts val="354"/>
              </a:spcBef>
              <a:buFont typeface="Arial" panose="020B0604020202020204" pitchFamily="34" charset="0"/>
              <a:buChar char="•"/>
              <a:defRPr kumimoji="1"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kumimoji="1"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kumimoji="1"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kumimoji="1" sz="638" kern="1200">
                <a:solidFill>
                  <a:schemeClr val="tx1"/>
                </a:solidFill>
                <a:latin typeface="+mn-lt"/>
                <a:ea typeface="+mn-ea"/>
                <a:cs typeface="+mn-cs"/>
              </a:defRPr>
            </a:lvl9pPr>
          </a:lstStyle>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として保存」</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ファイル→エクスポート→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Adobe PDF</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完成したデータを一度上書き保存してから行ってください。</a:t>
            </a:r>
          </a:p>
        </p:txBody>
      </p:sp>
      <p:sp>
        <p:nvSpPr>
          <p:cNvPr id="24" name="コンテンツ プレースホルダー 5">
            <a:extLst>
              <a:ext uri="{FF2B5EF4-FFF2-40B4-BE49-F238E27FC236}">
                <a16:creationId xmlns:a16="http://schemas.microsoft.com/office/drawing/2014/main" id="{E4D4420C-F3B6-4F50-B15F-B85C8A67FB4D}"/>
              </a:ext>
            </a:extLst>
          </p:cNvPr>
          <p:cNvSpPr txBox="1">
            <a:spLocks/>
          </p:cNvSpPr>
          <p:nvPr/>
        </p:nvSpPr>
        <p:spPr>
          <a:xfrm>
            <a:off x="856770" y="4564820"/>
            <a:ext cx="3913668" cy="402009"/>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外側の水色の線は実際には切り落とされてしまう場所を示すガイドラインです。</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仕上がり状態を確認する用ですので、 確認が終わったら必ず削除してください。</a:t>
            </a:r>
          </a:p>
        </p:txBody>
      </p:sp>
      <p:sp>
        <p:nvSpPr>
          <p:cNvPr id="22" name="タイトル 1">
            <a:extLst>
              <a:ext uri="{FF2B5EF4-FFF2-40B4-BE49-F238E27FC236}">
                <a16:creationId xmlns:a16="http://schemas.microsoft.com/office/drawing/2014/main" id="{89D87D3D-AAC4-4975-9FD7-F8A5C21A5FDC}"/>
              </a:ext>
            </a:extLst>
          </p:cNvPr>
          <p:cNvSpPr txBox="1">
            <a:spLocks/>
          </p:cNvSpPr>
          <p:nvPr/>
        </p:nvSpPr>
        <p:spPr>
          <a:xfrm>
            <a:off x="5382701" y="1942106"/>
            <a:ext cx="3958792"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下記のどちらかの方法で保存してください。</a:t>
            </a:r>
          </a:p>
        </p:txBody>
      </p:sp>
      <p:sp>
        <p:nvSpPr>
          <p:cNvPr id="2" name="タイトル 1">
            <a:extLst>
              <a:ext uri="{FF2B5EF4-FFF2-40B4-BE49-F238E27FC236}">
                <a16:creationId xmlns:a16="http://schemas.microsoft.com/office/drawing/2014/main" id="{A0E6F513-5252-AC95-391C-8E0B06BFEE92}"/>
              </a:ext>
            </a:extLst>
          </p:cNvPr>
          <p:cNvSpPr txBox="1">
            <a:spLocks/>
          </p:cNvSpPr>
          <p:nvPr/>
        </p:nvSpPr>
        <p:spPr>
          <a:xfrm>
            <a:off x="5382701" y="3973410"/>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印刷の色調が変わる場合があります。</a:t>
            </a:r>
          </a:p>
        </p:txBody>
      </p:sp>
      <p:sp>
        <p:nvSpPr>
          <p:cNvPr id="3" name="コンテンツ プレースホルダー 5">
            <a:extLst>
              <a:ext uri="{FF2B5EF4-FFF2-40B4-BE49-F238E27FC236}">
                <a16:creationId xmlns:a16="http://schemas.microsoft.com/office/drawing/2014/main" id="{AF9717B8-BE15-9509-FB0D-2CC5B7F24BE9}"/>
              </a:ext>
            </a:extLst>
          </p:cNvPr>
          <p:cNvSpPr txBox="1">
            <a:spLocks/>
          </p:cNvSpPr>
          <p:nvPr/>
        </p:nvSpPr>
        <p:spPr>
          <a:xfrm>
            <a:off x="5538580" y="4270261"/>
            <a:ext cx="3729753" cy="473008"/>
          </a:xfrm>
          <a:prstGeom prst="rect">
            <a:avLst/>
          </a:prstGeom>
        </p:spPr>
        <p:txBody>
          <a:bodyPr/>
          <a:lstStyle>
            <a:lvl1pPr marL="85725" indent="-85725" algn="l" defTabSz="3429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kumimoji="1"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kumimoji="1"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kumimoji="1" sz="675" kern="1200">
                <a:solidFill>
                  <a:schemeClr val="tx1"/>
                </a:solidFill>
                <a:latin typeface="+mn-lt"/>
                <a:ea typeface="+mn-ea"/>
                <a:cs typeface="+mn-cs"/>
              </a:defRPr>
            </a:lvl9pPr>
          </a:lstStyle>
          <a:p>
            <a:pPr marL="0" indent="0">
              <a:buNone/>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のデータはモニターで表示されることに最適化されているため、商業印刷では表現できない色があります。</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詳しくはお問い合わせをいただくか、</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RGB</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CMYK</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というワードで検索してください。</a:t>
            </a:r>
          </a:p>
        </p:txBody>
      </p:sp>
      <p:sp>
        <p:nvSpPr>
          <p:cNvPr id="6" name="タイトル 1">
            <a:extLst>
              <a:ext uri="{FF2B5EF4-FFF2-40B4-BE49-F238E27FC236}">
                <a16:creationId xmlns:a16="http://schemas.microsoft.com/office/drawing/2014/main" id="{ED1E014A-C636-2010-9A45-C91AEF152D69}"/>
              </a:ext>
            </a:extLst>
          </p:cNvPr>
          <p:cNvSpPr txBox="1">
            <a:spLocks/>
          </p:cNvSpPr>
          <p:nvPr/>
        </p:nvSpPr>
        <p:spPr>
          <a:xfrm>
            <a:off x="5382701" y="4740749"/>
            <a:ext cx="4041513"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hlinkClick r:id="rId6"/>
              </a:rPr>
              <a:t>参考サイト</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Ctrl+</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クリック</a:t>
            </a:r>
          </a:p>
        </p:txBody>
      </p:sp>
    </p:spTree>
    <p:extLst>
      <p:ext uri="{BB962C8B-B14F-4D97-AF65-F5344CB8AC3E}">
        <p14:creationId xmlns:p14="http://schemas.microsoft.com/office/powerpoint/2010/main" val="4722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8CFBF287-537E-4D74-B25E-1E69516300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4775" y="0"/>
            <a:ext cx="4770438" cy="2275069"/>
          </a:xfrm>
          <a:prstGeom prst="rect">
            <a:avLst/>
          </a:prstGeom>
        </p:spPr>
      </p:pic>
      <p:pic>
        <p:nvPicPr>
          <p:cNvPr id="3" name="グラフィックス 2">
            <a:extLst>
              <a:ext uri="{FF2B5EF4-FFF2-40B4-BE49-F238E27FC236}">
                <a16:creationId xmlns:a16="http://schemas.microsoft.com/office/drawing/2014/main" id="{57A1299A-784C-46C8-A571-DCAFFAA44A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4775" y="0"/>
            <a:ext cx="4753947" cy="1891113"/>
          </a:xfrm>
          <a:prstGeom prst="rect">
            <a:avLst/>
          </a:prstGeom>
        </p:spPr>
      </p:pic>
      <p:sp>
        <p:nvSpPr>
          <p:cNvPr id="4" name="タイトル 1">
            <a:extLst>
              <a:ext uri="{FF2B5EF4-FFF2-40B4-BE49-F238E27FC236}">
                <a16:creationId xmlns:a16="http://schemas.microsoft.com/office/drawing/2014/main" id="{CB10EA16-3E48-4C40-B81C-CF8CD347C782}"/>
              </a:ext>
            </a:extLst>
          </p:cNvPr>
          <p:cNvSpPr txBox="1">
            <a:spLocks/>
          </p:cNvSpPr>
          <p:nvPr/>
        </p:nvSpPr>
        <p:spPr>
          <a:xfrm>
            <a:off x="5771912" y="813018"/>
            <a:ext cx="3661101" cy="324516"/>
          </a:xfrm>
          <a:prstGeom prst="rect">
            <a:avLst/>
          </a:prstGeom>
        </p:spPr>
        <p:txBody>
          <a:bodyPr/>
          <a:lstStyle>
            <a:lvl1pPr algn="l" defTabSz="323972" rtl="0" eaLnBrk="1" latinLnBrk="0" hangingPunct="1">
              <a:lnSpc>
                <a:spcPct val="90000"/>
              </a:lnSpc>
              <a:spcBef>
                <a:spcPct val="0"/>
              </a:spcBef>
              <a:buNone/>
              <a:defRPr kumimoji="1" sz="1559" kern="1200">
                <a:solidFill>
                  <a:schemeClr val="tx1"/>
                </a:solidFill>
                <a:latin typeface="+mj-lt"/>
                <a:ea typeface="+mj-ea"/>
                <a:cs typeface="+mj-cs"/>
              </a:defRPr>
            </a:lvl1pPr>
          </a:lstStyle>
          <a:p>
            <a:pPr algn="ct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DVD</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コピーは</a:t>
            </a: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アイブライト</a:t>
            </a:r>
          </a:p>
        </p:txBody>
      </p:sp>
      <p:sp>
        <p:nvSpPr>
          <p:cNvPr id="5" name="正方形/長方形 4">
            <a:extLst>
              <a:ext uri="{FF2B5EF4-FFF2-40B4-BE49-F238E27FC236}">
                <a16:creationId xmlns:a16="http://schemas.microsoft.com/office/drawing/2014/main" id="{8CA27153-6B3B-4DFE-AA84-D53CE0810EF1}"/>
              </a:ext>
            </a:extLst>
          </p:cNvPr>
          <p:cNvSpPr/>
          <p:nvPr/>
        </p:nvSpPr>
        <p:spPr>
          <a:xfrm>
            <a:off x="5670401" y="650331"/>
            <a:ext cx="3864124" cy="3650919"/>
          </a:xfrm>
          <a:prstGeom prst="rect">
            <a:avLst/>
          </a:prstGeom>
        </p:spPr>
        <p:txBody>
          <a:bodyPr wrap="none">
            <a:prstTxWarp prst="textCircle">
              <a:avLst>
                <a:gd name="adj" fmla="val 10830954"/>
              </a:avLst>
            </a:prstTxWarp>
            <a:spAutoFit/>
          </a:bodyPr>
          <a:lstStyle/>
          <a:p>
            <a:pPr algn="ct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▶基本的なテクニックでいろいろと配置できますね。</a:t>
            </a:r>
            <a:endParaRPr lang="ja-JP" altLang="en-US" sz="1600" dirty="0">
              <a:ln w="0"/>
              <a:effectLst>
                <a:outerShdw blurRad="38100" dist="19050" dir="2700000" algn="tl" rotWithShape="0">
                  <a:schemeClr val="dk1">
                    <a:alpha val="40000"/>
                  </a:schemeClr>
                </a:outerShdw>
              </a:effectLst>
            </a:endParaRPr>
          </a:p>
        </p:txBody>
      </p:sp>
      <p:sp>
        <p:nvSpPr>
          <p:cNvPr id="6" name="正方形/長方形 5">
            <a:extLst>
              <a:ext uri="{FF2B5EF4-FFF2-40B4-BE49-F238E27FC236}">
                <a16:creationId xmlns:a16="http://schemas.microsoft.com/office/drawing/2014/main" id="{65352CDD-9980-4FA4-B95E-E3F370D1DBEE}"/>
              </a:ext>
            </a:extLst>
          </p:cNvPr>
          <p:cNvSpPr/>
          <p:nvPr/>
        </p:nvSpPr>
        <p:spPr>
          <a:xfrm>
            <a:off x="836155" y="3372415"/>
            <a:ext cx="3036064" cy="817870"/>
          </a:xfrm>
          <a:prstGeom prst="rect">
            <a:avLst/>
          </a:prstGeom>
          <a:noFill/>
        </p:spPr>
        <p:txBody>
          <a:bodyPr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こちらが裏面</a:t>
            </a:r>
          </a:p>
        </p:txBody>
      </p:sp>
      <p:sp>
        <p:nvSpPr>
          <p:cNvPr id="7" name="テキスト ボックス 6">
            <a:extLst>
              <a:ext uri="{FF2B5EF4-FFF2-40B4-BE49-F238E27FC236}">
                <a16:creationId xmlns:a16="http://schemas.microsoft.com/office/drawing/2014/main" id="{FB29B5F0-F93C-4D7E-9AE6-A52D09F39C82}"/>
              </a:ext>
            </a:extLst>
          </p:cNvPr>
          <p:cNvSpPr txBox="1"/>
          <p:nvPr/>
        </p:nvSpPr>
        <p:spPr>
          <a:xfrm>
            <a:off x="6872694" y="2849959"/>
            <a:ext cx="1415772"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デザインサンプル</a:t>
            </a:r>
          </a:p>
        </p:txBody>
      </p:sp>
      <p:sp>
        <p:nvSpPr>
          <p:cNvPr id="8" name="テキスト ボックス 7">
            <a:extLst>
              <a:ext uri="{FF2B5EF4-FFF2-40B4-BE49-F238E27FC236}">
                <a16:creationId xmlns:a16="http://schemas.microsoft.com/office/drawing/2014/main" id="{A7020CE3-DD52-44A2-B93F-F25F23A42F73}"/>
              </a:ext>
            </a:extLst>
          </p:cNvPr>
          <p:cNvSpPr txBox="1"/>
          <p:nvPr/>
        </p:nvSpPr>
        <p:spPr>
          <a:xfrm>
            <a:off x="6368556" y="2460268"/>
            <a:ext cx="2422458" cy="276999"/>
          </a:xfrm>
          <a:prstGeom prst="rect">
            <a:avLst/>
          </a:prstGeom>
          <a:noFill/>
        </p:spPr>
        <p:txBody>
          <a:bodyPr wrap="none" rtlCol="0">
            <a:spAutoFit/>
          </a:bodyPr>
          <a:lstStyle/>
          <a:p>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外側</a:t>
            </a:r>
            <a:r>
              <a:rPr kumimoji="1" lang="en-US" altLang="ja-JP"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3mm</a:t>
            </a:r>
            <a:r>
              <a:rPr kumimoji="1" lang="ja-JP" altLang="en-US" sz="12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は切り落とされます。</a:t>
            </a:r>
          </a:p>
        </p:txBody>
      </p:sp>
      <p:pic>
        <p:nvPicPr>
          <p:cNvPr id="9" name="グラフィックス 8">
            <a:extLst>
              <a:ext uri="{FF2B5EF4-FFF2-40B4-BE49-F238E27FC236}">
                <a16:creationId xmlns:a16="http://schemas.microsoft.com/office/drawing/2014/main" id="{14177A6C-312D-4C7A-AD1C-EA8176730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7463" y="0"/>
            <a:ext cx="4770438" cy="2275069"/>
          </a:xfrm>
          <a:prstGeom prst="rect">
            <a:avLst/>
          </a:prstGeom>
        </p:spPr>
      </p:pic>
      <p:pic>
        <p:nvPicPr>
          <p:cNvPr id="10" name="グラフィックス 9">
            <a:extLst>
              <a:ext uri="{FF2B5EF4-FFF2-40B4-BE49-F238E27FC236}">
                <a16:creationId xmlns:a16="http://schemas.microsoft.com/office/drawing/2014/main" id="{28B18666-29B7-47FB-8CCF-5D66749DF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2" y="0"/>
            <a:ext cx="4753947" cy="1891113"/>
          </a:xfrm>
          <a:prstGeom prst="rect">
            <a:avLst/>
          </a:prstGeom>
        </p:spPr>
      </p:pic>
      <p:sp>
        <p:nvSpPr>
          <p:cNvPr id="11" name="正方形/長方形 10">
            <a:extLst>
              <a:ext uri="{FF2B5EF4-FFF2-40B4-BE49-F238E27FC236}">
                <a16:creationId xmlns:a16="http://schemas.microsoft.com/office/drawing/2014/main" id="{268A3D15-A517-4736-9DCC-AD81E187DC4E}"/>
              </a:ext>
            </a:extLst>
          </p:cNvPr>
          <p:cNvSpPr/>
          <p:nvPr/>
        </p:nvSpPr>
        <p:spPr>
          <a:xfrm>
            <a:off x="6061753" y="3372415"/>
            <a:ext cx="3036064" cy="817870"/>
          </a:xfrm>
          <a:prstGeom prst="rect">
            <a:avLst/>
          </a:prstGeom>
          <a:noFill/>
        </p:spPr>
        <p:txBody>
          <a:bodyPr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こちらが表</a:t>
            </a:r>
          </a:p>
        </p:txBody>
      </p:sp>
      <p:pic>
        <p:nvPicPr>
          <p:cNvPr id="12" name="グラフィックス 11">
            <a:extLst>
              <a:ext uri="{FF2B5EF4-FFF2-40B4-BE49-F238E27FC236}">
                <a16:creationId xmlns:a16="http://schemas.microsoft.com/office/drawing/2014/main" id="{259F1E71-0ECA-449D-B72A-0A57798721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63" y="4408449"/>
            <a:ext cx="10061576" cy="1208126"/>
          </a:xfrm>
          <a:prstGeom prst="rect">
            <a:avLst/>
          </a:prstGeom>
        </p:spPr>
      </p:pic>
      <p:pic>
        <p:nvPicPr>
          <p:cNvPr id="13" name="グラフィックス 12">
            <a:extLst>
              <a:ext uri="{FF2B5EF4-FFF2-40B4-BE49-F238E27FC236}">
                <a16:creationId xmlns:a16="http://schemas.microsoft.com/office/drawing/2014/main" id="{88CCC887-A553-4F09-B1F5-66AE736963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63" y="4609171"/>
            <a:ext cx="10061576" cy="1007404"/>
          </a:xfrm>
          <a:prstGeom prst="rect">
            <a:avLst/>
          </a:prstGeom>
        </p:spPr>
      </p:pic>
      <p:sp>
        <p:nvSpPr>
          <p:cNvPr id="14" name="正方形/長方形 13">
            <a:extLst>
              <a:ext uri="{FF2B5EF4-FFF2-40B4-BE49-F238E27FC236}">
                <a16:creationId xmlns:a16="http://schemas.microsoft.com/office/drawing/2014/main" id="{F3F0C8BD-05D5-4D17-BCC1-BC70320EACFC}"/>
              </a:ext>
            </a:extLst>
          </p:cNvPr>
          <p:cNvSpPr/>
          <p:nvPr/>
        </p:nvSpPr>
        <p:spPr>
          <a:xfrm rot="16200000">
            <a:off x="2851438" y="2178563"/>
            <a:ext cx="4247317" cy="461665"/>
          </a:xfrm>
          <a:prstGeom prst="rect">
            <a:avLst/>
          </a:prstGeom>
          <a:noFill/>
        </p:spPr>
        <p:txBody>
          <a:bodyPr vert="eaVert" wrap="square" lIns="91440" tIns="45720" rIns="91440" bIns="45720">
            <a:spAutoFit/>
          </a:bodyPr>
          <a:lstStyle/>
          <a:p>
            <a:pPr algn="ctr"/>
            <a:r>
              <a:rPr lang="ja-JP" altLang="en-US" sz="2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メイリオ" panose="020B0604030504040204" pitchFamily="50" charset="-128"/>
                <a:ea typeface="メイリオ" panose="020B0604030504040204" pitchFamily="50" charset="-128"/>
                <a:cs typeface="メイリオ" panose="020B0604030504040204" pitchFamily="50" charset="-128"/>
              </a:rPr>
              <a:t>ここに背文字が入ります</a:t>
            </a:r>
          </a:p>
        </p:txBody>
      </p:sp>
      <p:pic>
        <p:nvPicPr>
          <p:cNvPr id="15" name="グラフィックス 14">
            <a:extLst>
              <a:ext uri="{FF2B5EF4-FFF2-40B4-BE49-F238E27FC236}">
                <a16:creationId xmlns:a16="http://schemas.microsoft.com/office/drawing/2014/main" id="{60563D0F-EE19-4D7B-AC43-61358C2BD9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413" y="4464570"/>
            <a:ext cx="4593477" cy="1012122"/>
          </a:xfrm>
          <a:prstGeom prst="rect">
            <a:avLst/>
          </a:prstGeom>
        </p:spPr>
      </p:pic>
      <p:pic>
        <p:nvPicPr>
          <p:cNvPr id="16" name="グラフィックス 15">
            <a:extLst>
              <a:ext uri="{FF2B5EF4-FFF2-40B4-BE49-F238E27FC236}">
                <a16:creationId xmlns:a16="http://schemas.microsoft.com/office/drawing/2014/main" id="{6D4CC5C4-66BC-4355-8DC7-7501FB32A6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7860" y="4678249"/>
            <a:ext cx="830306" cy="813864"/>
          </a:xfrm>
          <a:prstGeom prst="rect">
            <a:avLst/>
          </a:prstGeom>
        </p:spPr>
      </p:pic>
    </p:spTree>
    <p:extLst>
      <p:ext uri="{BB962C8B-B14F-4D97-AF65-F5344CB8AC3E}">
        <p14:creationId xmlns:p14="http://schemas.microsoft.com/office/powerpoint/2010/main" val="39944873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287</Words>
  <Application>Microsoft Office PowerPoint</Application>
  <PresentationFormat>ユーザー設定</PresentationFormat>
  <Paragraphs>32</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游ゴシック</vt:lpstr>
      <vt:lpstr>メイリオ</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滋 松井</dc:creator>
  <cp:lastModifiedBy>松井 滋</cp:lastModifiedBy>
  <cp:revision>23</cp:revision>
  <dcterms:created xsi:type="dcterms:W3CDTF">2018-11-22T07:46:05Z</dcterms:created>
  <dcterms:modified xsi:type="dcterms:W3CDTF">2023-07-17T02:42:56Z</dcterms:modified>
</cp:coreProperties>
</file>